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895A15-A38A-4732-8080-C316CD3439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5EAD7B-C7BB-4B0F-8D40-B0245F9A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357826"/>
            <a:ext cx="8458200" cy="1357322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solidFill>
                  <a:srgbClr val="002060"/>
                </a:solidFill>
                <a:effectLst/>
              </a:rPr>
              <a:t>Отчет о 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работе Челябинского регионального отделения РОДК</a:t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за 2021 год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ла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86750" cy="135731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Встреча с 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+mn-lt"/>
              </a:rPr>
              <a:t>южноуральскими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 воинами-интернационалистами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2" name="Рисунок 11" descr="IMG_20210220_154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144054" cy="535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Запуск фотовыставок и мероприятий, посвященных Ю.А. Гагарину</a:t>
            </a:r>
          </a:p>
        </p:txBody>
      </p:sp>
      <p:pic>
        <p:nvPicPr>
          <p:cNvPr id="2050" name="Picture 2" descr="https://lh6.googleusercontent.com/KG3N0yi-MTK33Km0pliqXC8EQexosaIOLQUM5o-_lVGYc9RxTAGrbm83Sz56tBcK-SYmPqMnQKX5Ykyq54WNzveBGqGPAT7AIO_wVl1HbS4wcgc-tNjO3Ww_RFsb0yxHIQlFE5g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14841" cy="4214842"/>
          </a:xfrm>
          <a:prstGeom prst="rect">
            <a:avLst/>
          </a:prstGeom>
          <a:noFill/>
        </p:spPr>
      </p:pic>
      <p:pic>
        <p:nvPicPr>
          <p:cNvPr id="2052" name="Picture 4" descr="https://lh3.googleusercontent.com/9eWLBQjQWU-2mqrCWZrjaldrf-rxe1XIuapaZJdQlXy9Jg_KABZUS4zNmMBTvFlwdtreKyBKy6er5aAxwfkeGpKoCBX7BXYLC2P0LAojvABSsJuFl_dDtun_SE_8SM6vO9tfj6f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6.googleusercontent.com/vJOmDzKjFCdkUwSSiYQzTgWDKXhXqZBe3AXr1RqIeMGPBcQsjzkl-hNt1095kFEh05D7WCUBK3PpYwc_7sHuAKs-CEE7Y5_6KEtfVUER5BkY3QkT-5zaG2nZetBAW3q7jTuoeo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286375" cy="5286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Фотовыставки 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на 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вокзалах</a:t>
            </a:r>
          </a:p>
          <a:p>
            <a:pPr algn="ctr"/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и 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в аэропортах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Сбор средств для 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гуманитарной 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помощи кубинскому народу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s://lh5.googleusercontent.com/GMK3cIrJjAH3CXS6O-CJZhilM1Me7r77N2BoDIkPV0iqeqLM4cfzB4KjyhaEbi8AVg49FxIPCyXo18g48UlYYXlP2pEdR0m6I_H0tbdG2--76iVUlhbL9qT6j4onC_IIvVa94e2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00924" cy="493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33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Отчет о работе Челябинского регионального отделения РОДК за 2021 год</vt:lpstr>
      <vt:lpstr>Встреча с южноуральскими воинами-интернационалистами</vt:lpstr>
      <vt:lpstr>Запуск фотовыставок и мероприятий, посвященных Ю.А. Гагарину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 работе Челябинского регионального отделения РОДК за 2021 год</dc:title>
  <dc:creator>USER</dc:creator>
  <cp:lastModifiedBy>USER</cp:lastModifiedBy>
  <cp:revision>9</cp:revision>
  <dcterms:created xsi:type="dcterms:W3CDTF">2022-04-27T02:45:10Z</dcterms:created>
  <dcterms:modified xsi:type="dcterms:W3CDTF">2022-04-27T03:47:52Z</dcterms:modified>
</cp:coreProperties>
</file>