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75" r:id="rId4"/>
    <p:sldId id="285" r:id="rId5"/>
    <p:sldId id="279" r:id="rId6"/>
    <p:sldId id="277" r:id="rId7"/>
    <p:sldId id="283" r:id="rId8"/>
    <p:sldId id="284" r:id="rId9"/>
    <p:sldId id="274" r:id="rId10"/>
    <p:sldId id="28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8F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148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4b183928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6b4b18392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31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b4b183928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6b4b18392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11099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380072" y="4805958"/>
            <a:ext cx="23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47272" y="4805958"/>
            <a:ext cx="36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2A8F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A8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595647" y="390526"/>
            <a:ext cx="7952705" cy="4352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2"/>
              </a:buClr>
              <a:buSzPts val="4320"/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+mj-lt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А.М. Лаврова о деятельности РОДК в 2021г. и планы работы </a:t>
            </a:r>
            <a:r>
              <a:rPr 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2022г.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699542"/>
            <a:ext cx="8856984" cy="3682532"/>
          </a:xfrm>
        </p:spPr>
        <p:txBody>
          <a:bodyPr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акция: помощь 2-м семьями кубинцев (январь 2022 г.)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 делегации РОДК во главе с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А.Лавровым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Кубу в 20-23.02.2022 (встречи в ИКАП и Правительстве Кубы, участие в возложении венков в Мемориале советским воинам 23.02.22)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Медиамарафон солидарности с Кубой (02.04.2022) и продолжение участия в акциях солидарности с Кубой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видеоканала «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Cuba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 участием региональных отделений)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средств на памятник Фиделю Кастро в Москве (объявлен)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 60-летию Карибского кризиса (встречи с ветеранами, публикации, содействие телеканалу «Звезда»)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издания экономических трудов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Ф.Кастро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Р.Кастро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Э.Че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Гевары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изданию фотоальбома «Фидель в СССР» (в апреле 2023 – 60-летие) и завершение комплекта «Непобедимые»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российско-кубинской дружбы (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 при установке памятника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субъектах Российской Федерации (представлены планы)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876" indent="0">
              <a:buNone/>
            </a:pPr>
            <a:endParaRPr lang="ru-RU" dirty="0"/>
          </a:p>
          <a:p>
            <a:pPr marL="150876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41151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2022 год</a:t>
            </a:r>
          </a:p>
        </p:txBody>
      </p:sp>
    </p:spTree>
    <p:extLst>
      <p:ext uri="{BB962C8B-B14F-4D97-AF65-F5344CB8AC3E}">
        <p14:creationId xmlns:p14="http://schemas.microsoft.com/office/powerpoint/2010/main" val="227512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556480" y="2931790"/>
            <a:ext cx="7962901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региональных отделений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 отчет по проекту Фонда Президентских грантов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(2019-2020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гг., основной результат – «Народная летопись российско-кубинской дружбы») 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SzPts val="1800"/>
              <a:buNone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480" y="339502"/>
            <a:ext cx="7943851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РОДК в Минюсте России в качестве общероссийской общественной организации (март 2021 года)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A4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8784976" cy="430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международных и российских акциях против блокады Кубы (совместно с Комитетом борьбы за ликвидацию блокады Кубы): поддержка резолюции ООН, всемирный караван солидарности, марафон против блокады, мотопробег, запуск воздушного шара, флаг Кубы на Эльбрусе группы из Перми с петицией против блокады  и т.д.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акция по сбору средств и отправке гуманитарной помощи Кубе (август – октябрь 2021 г., более 2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сбор средств членами РОДК и отправка лекарств на Кубу (февраль 2021 года, 200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с ИКАП программы и финансово-логической модели проведения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 солидарности с Кубой (отложена)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107504" y="51470"/>
            <a:ext cx="856895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Солидарность с Кубой 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251520" y="1399084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от России – Комитет борьбы за ликвидацию блокады Кубы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Е.А.Ложкина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тематических выпусков о субъектах РФ (Республика Крым – дважды, Башкортостан, Волгоградская, Ивановская, Саратовская, Ульяновская области, Пермский край)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РОДК в 17 выпусках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105475" y="195486"/>
            <a:ext cx="856895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Участие в международном видеоканале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Cuba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95536" y="852814"/>
            <a:ext cx="8496944" cy="346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фотографий и проведение фотовыставки </a:t>
            </a:r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95-летию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Фиделя Кастро (август 2021 г.)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очерки о посещениях Фиделем и Раулем Кастро СССР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торжественном возложении цветов на площади имени Фиделя Кастро правительственной делегацией Кубы (ноябрь 2021 года)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коллекции материалов  «Народной летописи» к 60-летию прибытия на Кубу молодежного сельскохозяйственного десанта (июнь 2021 г.)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 240-летию прибытия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Ф.В.Каржавина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Кубу (круглые столы, выставка, памятная плита в Гаване)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 100-летию завоевания Хосе Раулем Капабланкой звания чемпиона мира  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мероприятия в ДК «Ново-Переделкино»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179512" y="51470"/>
            <a:ext cx="8345363" cy="80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мероприятия по сохранению и пропаганде 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 наследия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95536" y="636084"/>
            <a:ext cx="7924800" cy="387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(вводная статья, более 40 архивных фотографий)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более чем на 130 площадка в 60 городах,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Гаване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 производства РОДК (25 мин)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Документальный фильм о визите Гагарина на Кубу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ICIAC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1961, перевод РОДК)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медиавыставка на 3-х языках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gagarin2021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 тыс. посещений)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видеоклипов с песнями о космосе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Инсталляции в общественных пространствах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Гагаринских чтениях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фестивали, выставки, конкурсы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Завершающее мероприятие с участием Роскосмоса на ВДНХ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90364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Общероссийская акция к 60-летию пилотируемой космонавтики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+mj-lt"/>
              </a:rPr>
            </a:br>
            <a:endParaRPr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6F8F6778-3379-40DC-B014-41EF93527D8F" descr="6F8F6778-3379-40DC-B014-41EF93527D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9662"/>
            <a:ext cx="3456384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95536" y="843558"/>
            <a:ext cx="8496944" cy="387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Российско-кубинская научная конференция «Актуальные вопросы сохранения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наследия», в том числе подписание Соглашения о сотрудничестве между РОДК, Центром им.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И.Грабаря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Кубинским фондом культурных ценностей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«Крымско-кубинские параллели» (Крымский инженерно-педагогический университет)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культуры Кубы (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«Студенческая новостная лента «Куба рядом» (Южный федеральный университет)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«Кубинский выбор: обучение в России» (Ульяновский госуниверситет)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«Москва – Гавана» (Белгородская область)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художественной выставке «О, Гавана!» (ряд регионов)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«Российско-кубинская дружба – моя личная история» (Пермский край)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 среди студентов «Кубинская страница в жизни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(Крым)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для школьников «Гагарин и его миссия мира» (Ивановская область)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600074" y="267494"/>
            <a:ext cx="792480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мероприятия в области 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науки, образования и культуры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23528" y="771550"/>
            <a:ext cx="8712967" cy="39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обсуждение с Правительством Кубы предложений по привлечению инвестиций в экономику Кубы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взаимодействию между ЕАЭС и Правительством Кубы, в том числе разработке и подписанию Плана совместных мероприятий на 2021 – 2025 гг.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вебинаре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Делового совета «Россия – Куба» и НК СЭСЛА «Россия – Куба: перспективные направления сотрудничества в сфере АПК» (апрель 202 года)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семинара для руководителей министерств и ведомств Кубы (декабрь 2021 г.)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встречам представителей министерств Кубы с руководителями федеральных структур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принятию решений по оказанию государственной гуманитарной помощи Кубе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реализации проекта Федерального казначейства и Министерства финансов и цен Кубы по внедрению казначейской системы исполнения бюджетов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выступления на сессии «Экономическое сотрудничество России и Латинской Америки» на Петербургском международном экономическом форуме (июнь 2021 г.)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  </a:t>
            </a:r>
            <a:endParaRPr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600074" y="123478"/>
            <a:ext cx="792480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Мероприятия по оказанию экономического содействия Кубе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8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107504" y="581829"/>
            <a:ext cx="7250009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ROSCUBA.RU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38,9 тыс. просмотров (более 100 в день), рост за год 1,26 раза, 12,1 тыс. посетителей, рост в 1,5 раза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новых проекта, 3 новых раздела, 8 новых видеоматериалов, более 1 тыс. оригинальных материалов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еженедельного дайджеста новостей о Кубе агентства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Пренса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ежемесячного дайджеста, подготавливаемого в инициативном порядке региональным отделением по Республике Крым 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в журнале «Россия» на испанском языке (издается Посольством России на Кубе)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страницы в основных социальных сетях</a:t>
            </a: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_________________________________________________________________________________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«НАРОДНАЯ ЛЕТОПИСЬ РОССИЙСКО-КУБИНСКОЙ ДРУЖБЫ»: 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SzPts val="1800"/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тыс. публикаций (рост в 1,7 раза), 32 коллекции (тематические  подборки материалов, например «Воспоминания очевидцев: 60-е годы» и «Все о Кубе: Музыка»), выставка к 60летию молодежного сельскохозяйственного десанта, практически все книги кубинских писателей на русском языке, публикации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Ф.Кастро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Э.Че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Гевары и о них, художественные и документальные фильмы о Кубе и кубинских лидерах, связи с аналогичными сайтами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93;p35"/>
          <p:cNvSpPr txBox="1">
            <a:spLocks noGrp="1"/>
          </p:cNvSpPr>
          <p:nvPr>
            <p:ph type="title"/>
          </p:nvPr>
        </p:nvSpPr>
        <p:spPr>
          <a:xfrm>
            <a:off x="600074" y="123478"/>
            <a:ext cx="7924801" cy="44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90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РОДК в информационном пространстве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omato\YandexDisk\WORK\ODSS\Cuba\assets\Презентация Лаврову_Куба\screencapture-roscuba-ru-2019-11-28-09_52_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1" y="693744"/>
            <a:ext cx="1484310" cy="4303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1029</Words>
  <Application>Microsoft Office PowerPoint</Application>
  <PresentationFormat>Экран (16:9)</PresentationFormat>
  <Paragraphs>126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 Отчёт А.М. Лаврова о деятельности РОДК в 2021г. и планы работы на 2022г. </vt:lpstr>
      <vt:lpstr>Презентация PowerPoint</vt:lpstr>
      <vt:lpstr>1. Солидарность с Кубой </vt:lpstr>
      <vt:lpstr>1.1 Участие в международном видеоканале  «Europe por Cuba»</vt:lpstr>
      <vt:lpstr>2. Основные мероприятия по сохранению и пропаганде   исторического наследия</vt:lpstr>
      <vt:lpstr>2.1 Общероссийская акция к 60-летию пилотируемой космонавтики </vt:lpstr>
      <vt:lpstr>3. Основные мероприятия в области  науки, образования и культуры</vt:lpstr>
      <vt:lpstr>4. Мероприятия по оказанию экономического содействия Кубе</vt:lpstr>
      <vt:lpstr>5. РОДК в информационном пространстве</vt:lpstr>
      <vt:lpstr>План на 2022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Значение, традиции и перспективы  российско-кубинской дружбы</dc:title>
  <dc:creator>ЛАВРОВ АЛЕКСЕЙ МИХАЙЛОВИЧ</dc:creator>
  <cp:lastModifiedBy>Гутов Максим Александрович</cp:lastModifiedBy>
  <cp:revision>103</cp:revision>
  <dcterms:modified xsi:type="dcterms:W3CDTF">2022-04-28T12:56:05Z</dcterms:modified>
</cp:coreProperties>
</file>