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2B11"/>
    <a:srgbClr val="9A7C7C"/>
    <a:srgbClr val="E6E6E6"/>
    <a:srgbClr val="022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D17C4-DBB8-47A7-A93A-532F264D500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1395F-BADC-4188-AC00-663DA16772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5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1395F-BADC-4188-AC00-663DA16772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2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5E366-AD4B-4CAA-92D2-485D8C925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692D9D-5719-4E1B-8EFE-B173FD1BA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8932EE-D474-483E-B961-8753A240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31D43-A4A7-40B3-89D4-817583D2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753E2-8551-4501-B484-AC3F407E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A2FBC-7823-4974-9686-0BE8E2E1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E56875-CFF1-454E-A06B-2D268E2A1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2B708C-6321-4C65-85BE-BBC19812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560D2-CBAD-4853-9CBA-D2551434B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E4549B-522C-4B26-8039-B601ABE2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4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25C660-D727-411E-9C1E-D65BFF4C2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F30E67-A9FB-4CBD-9FBC-10CB38490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50F2D-3151-4488-A77F-96C60088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E79D9F-8A7A-4EB6-93D5-BD8B8441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32358-0BCF-412C-BD47-A79F42F13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4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CC9B6-D656-4DEA-B05C-D22BF6DC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EA1BB-E81E-4D66-875F-EF6367F85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5F9373-4612-47D5-9D3A-EE1EF078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1D0BD-F48F-4FB1-9A7F-7E1DCDA3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D8E97-1F8C-4433-B7B2-75623319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3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DDBF8-8679-46FF-B9FD-BB31816D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8A6BB8-8F6D-4407-A7B1-004191E0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F2307-EE22-4B81-B983-41B2C892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25B7C-E687-4EAD-B4C5-53DB1095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F5BA0-7C9A-4666-A8B0-4CAD9A3B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3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B7042-0F1F-4283-94DB-F7645627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C7D98-1E44-462E-8D2F-DEAD4CB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E13154-CE35-4DD8-8470-4DC50F881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9F1EF5-0773-457F-9636-9FDE69B2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7678D5-57F2-4DAF-9317-EDA51F3C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D6397E-31FA-46A8-8E31-AF31725B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39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61B8D-BC6A-4ECD-A71D-857AFCFA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EAEEF6-896F-464F-8F8E-158F1CC23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A121F6-CBBE-4DFA-9E01-ABE37B0DC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EDAA83-E058-4A5D-98C6-78DDCB5A8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856193-3A4C-4C49-89EF-405FBE771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C4A6EA-3464-4052-B227-FD4DE282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ED2DDE-5772-410B-A9DC-08F94B49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7DF5CF-DDE2-4333-8331-A4BC6769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64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0B439-ABAC-42CD-A3C8-9E784760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B643B1-BB42-4597-BFDC-35354BAD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8635A1-16A8-4618-AF97-A94E2C9B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08C147-37EB-408D-88F9-DCFD027C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4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D28063-1DD7-49D3-9D89-23EB3F66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FE12C0-D96F-44EA-89DC-E1C78879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292C29-90A3-4D75-B4E9-435109DE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43CFF-C9F0-480B-9EF3-5D29F9E2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8E3F8-EC36-4F57-AE30-194E8C78A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35F2A6-8D87-4003-86A9-BEA3F28E3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DEC670-3782-44A1-B60B-11145564C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29FD61-E6C2-467A-BDA5-AB71B01B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C09018-E84A-4563-AD8E-EC539FDF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7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1BB87-248D-45EC-8398-F85BEDE4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D9D8DD-0513-4DD1-9813-587583DBC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6F3DEF-B01A-4660-BC72-9C59CFC03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577477-6860-451D-A206-57FA069D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0D595D-2552-4C89-AA98-E3BF714A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B21CEC-50AF-4DAD-927F-01B02A1C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67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389E5-ABBB-4D92-8D6B-AE89A41F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67CEFE-5F7B-4A4E-AAF4-97DB7B940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CC618-28DA-4F0F-8529-75A552046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00D30-A94A-4BD5-A929-4F3F51A83A07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F8BC4-20D3-4B56-8036-AE1752AE9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36805-1151-4397-92C1-81A707AA6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323C3-EE0A-4604-BF46-3998CD42C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oscuba.ru/news/rodk/1579-costoyalos-otkrytie-serii-meropriyatij-posvyashchennykh-60-letiyu-pervogo-pilotiruemogo-kosmicheskogo-poletu-i-vizitu-yu-a-gagarina-na-kubu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iblionoch.uraic.ru/Ekaterinburg-Biblioteka-im-V-Belinskogo.htm?year=2021" TargetMode="External"/><Relationship Id="rId5" Type="http://schemas.openxmlformats.org/officeDocument/2006/relationships/hyperlink" Target="https://uralcult.ru/news/libraries/i121642/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spu.ru/news/vystavka-k-60-letiyu-poleta-yuriya-gagarina-otkrylas-v-muzee-shuravi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&#1096;&#1091;&#1088;&#1072;&#1074;&#1080;.&#1077;&#1082;&#1072;&#1090;&#1077;&#1088;&#1080;&#1085;&#1073;&#1091;&#1088;&#1075;.&#1088;&#1092;/novostinovyi-razdel/14622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hyperlink" Target="https://roscuba.ru/news/rodk/2189-fotovystavka-fidel-v-sssr-k-95-letiyu-fidelya-kastro-v-sverdlovskoj-oblastnoj-universalnoj-nauchnoj-bibliotek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6;&#1091;&#1088;&#1072;&#1074;&#1080;.&#1077;&#1082;&#1072;&#1090;&#1077;&#1088;&#1080;&#1085;&#1073;&#1091;&#1088;&#1075;.&#1088;&#1092;/novostinovyi-razdel/ubile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oscuba.ru/news/rodk/2426-zavershjon-pervyj-etap-obshcherossijskoj-aktsii-okazaniya-gumanitarnoj-pomoshchi-ku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2D6394-EBFB-4B4E-B08C-7E4DDA54579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22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0D2972-5224-4D5F-A859-2563EDDC8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23460"/>
          <a:stretch/>
        </p:blipFill>
        <p:spPr>
          <a:xfrm>
            <a:off x="5602514" y="0"/>
            <a:ext cx="658948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C7675-E2C0-4EBE-A12F-79E55F4A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5" y="281354"/>
            <a:ext cx="5464629" cy="229470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Годовой отчет регионального отделения Общества дружбы с Кубой по Свердловской области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DAC78D4-50D7-4BD2-9152-379FF2DE6C38}"/>
              </a:ext>
            </a:extLst>
          </p:cNvPr>
          <p:cNvSpPr txBox="1">
            <a:spLocks/>
          </p:cNvSpPr>
          <p:nvPr/>
        </p:nvSpPr>
        <p:spPr>
          <a:xfrm>
            <a:off x="3487605" y="5831059"/>
            <a:ext cx="24710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2021 год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E3759F-76B6-4547-919B-E942650B4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7" b="97441" l="7294" r="92102">
                        <a14:foregroundMark x1="12603" y1="90472" x2="12603" y2="90472"/>
                        <a14:foregroundMark x1="7423" y1="95197" x2="7423" y2="95197"/>
                        <a14:foregroundMark x1="42728" y1="95591" x2="42728" y2="95591"/>
                        <a14:foregroundMark x1="20457" y1="96614" x2="20457" y2="96614"/>
                        <a14:foregroundMark x1="51964" y1="96811" x2="51964" y2="96811"/>
                        <a14:foregroundMark x1="20673" y1="97441" x2="20673" y2="97441"/>
                        <a14:foregroundMark x1="20673" y1="97441" x2="20673" y2="97441"/>
                        <a14:foregroundMark x1="92188" y1="64409" x2="92188" y2="64409"/>
                        <a14:foregroundMark x1="91541" y1="64803" x2="91541" y2="64803"/>
                        <a14:foregroundMark x1="38023" y1="86378" x2="38023" y2="86378"/>
                        <a14:foregroundMark x1="35520" y1="6575" x2="35520" y2="6575"/>
                        <a14:foregroundMark x1="34182" y1="2677" x2="34182" y2="2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998" y="2874681"/>
            <a:ext cx="3633602" cy="39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3973F-AABB-4EFB-A8E9-55FFB8B6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0CCF-581E-4737-B0B3-1FF0A687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0"/>
            <a:ext cx="10254343" cy="1637846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Открытие серии мероприятий, посвященных 60-летию первого пилотируемого космического полета и визита </a:t>
            </a:r>
            <a:r>
              <a:rPr 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Ю.А.Гагарина</a:t>
            </a:r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на Кубу (27.02.2021 г., Дом офицеров Центрального военного округа)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D836F7-FE62-429C-AE0A-41348426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6" y="1635072"/>
            <a:ext cx="4136572" cy="2752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F19670D-3EBF-4FE5-B82A-6C8110C68108}"/>
              </a:ext>
            </a:extLst>
          </p:cNvPr>
          <p:cNvSpPr txBox="1">
            <a:spLocks/>
          </p:cNvSpPr>
          <p:nvPr/>
        </p:nvSpPr>
        <p:spPr>
          <a:xfrm>
            <a:off x="183241" y="4475556"/>
            <a:ext cx="11825516" cy="149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фотовыставка «Урал – космосу», НПО Автоматики и фрагмент фотовыставки «Знайте, каким он парнем был!», подготовленной региональным отделением РОДК по Пермскому краю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Выставка редких книг, посвященных Ю.А. Гагарину и Ф. Кастро, в библиотеке Дома офицеров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Праздничный концерт Екатерининского оркестра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95BC2C-E618-40EA-B4F6-8E96CA753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30" y="1635072"/>
            <a:ext cx="2064539" cy="2752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417311-236E-4D6B-8705-3CA1218FB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172" y="1635072"/>
            <a:ext cx="4136572" cy="2752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19B8D0B-8A77-4A0B-AB53-7AD0C9FABBED}"/>
              </a:ext>
            </a:extLst>
          </p:cNvPr>
          <p:cNvSpPr txBox="1">
            <a:spLocks/>
          </p:cNvSpPr>
          <p:nvPr/>
        </p:nvSpPr>
        <p:spPr>
          <a:xfrm>
            <a:off x="183241" y="5807107"/>
            <a:ext cx="11825516" cy="149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https://roscuba.ru/news/rodk/1579-costoyalos-otkrytie-serii-meropriyatij-posvyashchennykh-60-letiyu-pervogo-pilotiruemogo-kosmicheskogo-poletu-i-vizitu-yu-a-gagarina-na-kubu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6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D614BB-1960-4C64-A3C7-B4C6F37912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0CCF-581E-4737-B0B3-1FF0A687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0"/>
            <a:ext cx="11277601" cy="1637846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Фотовыставка «Первый: Юрий Гагарин и Куба». 60-летию пилотируемой космонавтики в Свердловской областной универсальной научной библиотеке им. В.Г. Белинского. (24/04/2021 – 25.06.2021)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8C1D5-92C3-49B0-AA90-42F4831C9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564" y="3025945"/>
            <a:ext cx="5042597" cy="3630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F19670D-3EBF-4FE5-B82A-6C8110C68108}"/>
              </a:ext>
            </a:extLst>
          </p:cNvPr>
          <p:cNvSpPr txBox="1">
            <a:spLocks/>
          </p:cNvSpPr>
          <p:nvPr/>
        </p:nvSpPr>
        <p:spPr>
          <a:xfrm>
            <a:off x="6237885" y="1205343"/>
            <a:ext cx="5783274" cy="2068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При поддержке БФ «САПФИР» открытие фотовыставки в рамках проведения общероссийской акции «</a:t>
            </a:r>
            <a:r>
              <a:rPr lang="ru-RU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БиблиоНочь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-2021»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37452B-2040-4BC7-8F6F-89EF7450E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39" y="1731144"/>
            <a:ext cx="5417122" cy="3055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41250C4-555C-4DE0-B615-28ADCF234D77}"/>
              </a:ext>
            </a:extLst>
          </p:cNvPr>
          <p:cNvSpPr txBox="1">
            <a:spLocks/>
          </p:cNvSpPr>
          <p:nvPr/>
        </p:nvSpPr>
        <p:spPr>
          <a:xfrm>
            <a:off x="1003142" y="5017807"/>
            <a:ext cx="5650876" cy="1963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https://uralcult.ru/news/libraries/i121642/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http://biblionoch.uraic.ru/Ekaterinburg-Biblioteka-im-V-Belinskogo.htm?year=2021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C1411E-ED56-4767-B7E5-7303C15CB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67856"/>
            <a:ext cx="790144" cy="7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D614BB-1960-4C64-A3C7-B4C6F37912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0CCF-581E-4737-B0B3-1FF0A687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0"/>
            <a:ext cx="11277601" cy="1637846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Фотовыставка «Первый: Юрий Гагарин и Куба». 60-летию пилотируемой космонавтики в Музее памяти воинов – интернационалистов «Шурави» в здании Уральского педагогического университета (12/04/2021 – 27.08.2021)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F19670D-3EBF-4FE5-B82A-6C8110C68108}"/>
              </a:ext>
            </a:extLst>
          </p:cNvPr>
          <p:cNvSpPr txBox="1">
            <a:spLocks/>
          </p:cNvSpPr>
          <p:nvPr/>
        </p:nvSpPr>
        <p:spPr>
          <a:xfrm>
            <a:off x="3940208" y="1056882"/>
            <a:ext cx="7867953" cy="2068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При поддержке БФ «САПФИР» проведение открытия фотовыставки с участием квартета Екатерининского оркестра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41250C4-555C-4DE0-B615-28ADCF234D77}"/>
              </a:ext>
            </a:extLst>
          </p:cNvPr>
          <p:cNvSpPr txBox="1">
            <a:spLocks/>
          </p:cNvSpPr>
          <p:nvPr/>
        </p:nvSpPr>
        <p:spPr>
          <a:xfrm>
            <a:off x="3940208" y="2447243"/>
            <a:ext cx="8487440" cy="1963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ru-RU" sz="2400" dirty="0" err="1">
                <a:solidFill>
                  <a:schemeClr val="bg1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шурави.екатеринбург.рф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novostinovyi-razdel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/146227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https://uspu.ru/news/vystavka-k-60-letiyu-poleta-yuriya-gagarina-otkrylas-v-muzee-shuravi/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D3AAE7-9EC2-41B4-A30B-CD9EE54BD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39" y="1755880"/>
            <a:ext cx="3267373" cy="217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A5FA43-B233-4DB4-8D64-F8DC3924C859}"/>
              </a:ext>
            </a:extLst>
          </p:cNvPr>
          <p:cNvSpPr/>
          <p:nvPr/>
        </p:nvSpPr>
        <p:spPr>
          <a:xfrm>
            <a:off x="0" y="5277191"/>
            <a:ext cx="12192000" cy="2637691"/>
          </a:xfrm>
          <a:prstGeom prst="rect">
            <a:avLst/>
          </a:prstGeom>
          <a:solidFill>
            <a:srgbClr val="A3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F378BF-D315-4C19-82A3-F171ED7FE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1" y="4321237"/>
            <a:ext cx="3261927" cy="217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E2209E-1E56-492D-A05B-B2279A644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13" y="4321237"/>
            <a:ext cx="3267373" cy="2178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06EEC-8406-4057-9B59-892385015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334" y="4321237"/>
            <a:ext cx="3272828" cy="2178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839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824A7A3-F418-4F3A-8895-14A56C4A95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0CCF-581E-4737-B0B3-1FF0A687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0"/>
            <a:ext cx="10254343" cy="119122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Поздравление ветеранов операции «Анадырь» с годовщиной Победы в Великой Отечественной войне. 09.05.2021 г.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F19670D-3EBF-4FE5-B82A-6C8110C68108}"/>
              </a:ext>
            </a:extLst>
          </p:cNvPr>
          <p:cNvSpPr txBox="1">
            <a:spLocks/>
          </p:cNvSpPr>
          <p:nvPr/>
        </p:nvSpPr>
        <p:spPr>
          <a:xfrm>
            <a:off x="261256" y="1076538"/>
            <a:ext cx="11825516" cy="673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Совместно с БФ «САПФИР» оказана материальная помощь.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6B18419-FDC6-46FF-AA57-C6AC338A65C3}"/>
              </a:ext>
            </a:extLst>
          </p:cNvPr>
          <p:cNvCxnSpPr/>
          <p:nvPr/>
        </p:nvCxnSpPr>
        <p:spPr>
          <a:xfrm>
            <a:off x="0" y="1955409"/>
            <a:ext cx="143490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322E9C-F36F-44BD-9D4E-2062F9FF4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167" y="-51918"/>
            <a:ext cx="790144" cy="79014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289F24E-596A-4F64-8AE9-C1F5A5BEA221}"/>
              </a:ext>
            </a:extLst>
          </p:cNvPr>
          <p:cNvSpPr txBox="1">
            <a:spLocks/>
          </p:cNvSpPr>
          <p:nvPr/>
        </p:nvSpPr>
        <p:spPr>
          <a:xfrm>
            <a:off x="261255" y="1955409"/>
            <a:ext cx="10254343" cy="1337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Поздравление ветеранов операции «Анадырь» с 95-летием Ф. Кастро. 13.08.2021 г.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6197061-9D50-489B-B696-56F8E8AE917A}"/>
              </a:ext>
            </a:extLst>
          </p:cNvPr>
          <p:cNvSpPr txBox="1">
            <a:spLocks/>
          </p:cNvSpPr>
          <p:nvPr/>
        </p:nvSpPr>
        <p:spPr>
          <a:xfrm>
            <a:off x="261256" y="3137095"/>
            <a:ext cx="11825516" cy="838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Совместно с БФ «САПФИР» оказана материальная помощь.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FD76F2-24A4-4761-9190-EC5F973B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531" y="3975846"/>
            <a:ext cx="4828966" cy="270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8833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824A7A3-F418-4F3A-8895-14A56C4A95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535EB9A-4890-4080-8AFF-D0B640FB94BF}"/>
              </a:ext>
            </a:extLst>
          </p:cNvPr>
          <p:cNvSpPr txBox="1">
            <a:spLocks/>
          </p:cNvSpPr>
          <p:nvPr/>
        </p:nvSpPr>
        <p:spPr>
          <a:xfrm>
            <a:off x="261255" y="183161"/>
            <a:ext cx="10254343" cy="119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Фотовыставка «Фидель в СССР. К 95-летию Фиделя Кастро» в Свердловской областной универсальной научной библиотеке им. В.Г. Белинского. 13 августа – 9 октября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4A4F2D1-B0F3-4ED7-B64F-F74EA60A9BD0}"/>
              </a:ext>
            </a:extLst>
          </p:cNvPr>
          <p:cNvSpPr txBox="1">
            <a:spLocks/>
          </p:cNvSpPr>
          <p:nvPr/>
        </p:nvSpPr>
        <p:spPr>
          <a:xfrm>
            <a:off x="261255" y="1798821"/>
            <a:ext cx="11825516" cy="673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При поддержке БФ «САПФИР» организация и проведение фотовыставки.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DF4387-B93F-4E72-A8B0-020EF82D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5" y="2846047"/>
            <a:ext cx="3869735" cy="3102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B824D-1051-4A80-A709-CE0891CC8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522" y="2849708"/>
            <a:ext cx="3869736" cy="3102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9C547777-64E6-4529-85E0-1A115B2AEE0B}"/>
              </a:ext>
            </a:extLst>
          </p:cNvPr>
          <p:cNvSpPr txBox="1">
            <a:spLocks/>
          </p:cNvSpPr>
          <p:nvPr/>
        </p:nvSpPr>
        <p:spPr>
          <a:xfrm>
            <a:off x="8944397" y="4539162"/>
            <a:ext cx="2846942" cy="673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https://roscuba.ru/news/rodk/2189-fotovystavka-fidel-v-sssr-k-95-letiyu-fidelya-kastro-v-sverdlovskoj-oblastnoj-universalnoj-nauchnoj-biblioteke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322E9C-F36F-44BD-9D4E-2062F9FF4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167" y="-51918"/>
            <a:ext cx="790144" cy="7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D9E7AF0-D46B-4527-B6FE-086BF2451F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0CCF-581E-4737-B0B3-1FF0A687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0"/>
            <a:ext cx="10254343" cy="1637846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Фотовыставка «Фидель в СССР. К 95-летию Фиделя Кастро» в воинской части. 11-13 августа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F19670D-3EBF-4FE5-B82A-6C8110C68108}"/>
              </a:ext>
            </a:extLst>
          </p:cNvPr>
          <p:cNvSpPr txBox="1">
            <a:spLocks/>
          </p:cNvSpPr>
          <p:nvPr/>
        </p:nvSpPr>
        <p:spPr>
          <a:xfrm>
            <a:off x="261256" y="3151162"/>
            <a:ext cx="4416894" cy="1812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При поддержке БФ «САПФИР» организация и проведение фотовыставки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Выступление с воспоминаниями ветерана операции «Анадырь» - Чернова К.Я. перед военнослужащими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C9321D-24A2-498F-AD9D-A04B43723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751" y="1049330"/>
            <a:ext cx="4047249" cy="2628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4BD704-B65D-42A7-BE20-DC4B5AC8B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867" y="3813060"/>
            <a:ext cx="4079176" cy="2660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E88C68-7E4F-43A9-A124-219CF1051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167" y="-51918"/>
            <a:ext cx="790144" cy="7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3973F-AABB-4EFB-A8E9-55FFB8B6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67951"/>
            <a:ext cx="12192000" cy="47900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FFDDF5-5C3E-468D-8FB5-A33BBDDA9873}"/>
              </a:ext>
            </a:extLst>
          </p:cNvPr>
          <p:cNvSpPr/>
          <p:nvPr/>
        </p:nvSpPr>
        <p:spPr>
          <a:xfrm>
            <a:off x="0" y="0"/>
            <a:ext cx="12192000" cy="2437116"/>
          </a:xfrm>
          <a:prstGeom prst="rect">
            <a:avLst/>
          </a:prstGeom>
          <a:solidFill>
            <a:srgbClr val="A3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19B8D0B-8A77-4A0B-AB53-7AD0C9FABBED}"/>
              </a:ext>
            </a:extLst>
          </p:cNvPr>
          <p:cNvSpPr txBox="1">
            <a:spLocks/>
          </p:cNvSpPr>
          <p:nvPr/>
        </p:nvSpPr>
        <p:spPr>
          <a:xfrm>
            <a:off x="7803900" y="5510090"/>
            <a:ext cx="3865586" cy="149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https://xn--80aes3ao3a.xn--80acgfbsl1azdqr.xn--p1ai/novostinovyi-razdel/ubiley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4A53A79-EA46-4A77-B4DF-938923697E14}"/>
              </a:ext>
            </a:extLst>
          </p:cNvPr>
          <p:cNvSpPr txBox="1">
            <a:spLocks/>
          </p:cNvSpPr>
          <p:nvPr/>
        </p:nvSpPr>
        <p:spPr>
          <a:xfrm>
            <a:off x="261256" y="1"/>
            <a:ext cx="11747501" cy="1744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Поздравление сотрудников Муниципального музея памяти воинов-интернационалистов «Шурави» за активную работу по увековечению памяти воинов-интернационалистов, участников операции «Анадырь» и в связи с 30-летним юбилеем Музея. (30.10.20201 г.)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C6542F1-027D-47AC-AABE-DE8098F55B0C}"/>
              </a:ext>
            </a:extLst>
          </p:cNvPr>
          <p:cNvSpPr txBox="1">
            <a:spLocks/>
          </p:cNvSpPr>
          <p:nvPr/>
        </p:nvSpPr>
        <p:spPr>
          <a:xfrm>
            <a:off x="1222180" y="5510090"/>
            <a:ext cx="6059207" cy="1051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При поддержке БФ «САПФИР» сотрудникам музея вручены памятные медали «60 лет начала интернациональной помощи Республике Куба»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38ADC2-3E36-4BF4-B289-18242771C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" y="5926375"/>
            <a:ext cx="790144" cy="790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8548AD-6580-4FB6-8A03-A45917D24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6" y="1924746"/>
            <a:ext cx="4535438" cy="300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D57EA2-87C4-4AB0-B5F0-96F469B48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76" y="1928375"/>
            <a:ext cx="4535438" cy="300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56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3973F-AABB-4EFB-A8E9-55FFB8B6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0CCF-581E-4737-B0B3-1FF0A687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0"/>
            <a:ext cx="11485267" cy="1336431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Оказания гуманитарной помощи Республике Куба, проводимой Российским обществом дружбы с Кубой и Русской гуманитарной миссии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F19670D-3EBF-4FE5-B82A-6C8110C68108}"/>
              </a:ext>
            </a:extLst>
          </p:cNvPr>
          <p:cNvSpPr txBox="1">
            <a:spLocks/>
          </p:cNvSpPr>
          <p:nvPr/>
        </p:nvSpPr>
        <p:spPr>
          <a:xfrm>
            <a:off x="3929755" y="4707583"/>
            <a:ext cx="4332488" cy="149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ООО «САПФИР-Интеграция»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Члены РО РОДК по СО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19B8D0B-8A77-4A0B-AB53-7AD0C9FABBED}"/>
              </a:ext>
            </a:extLst>
          </p:cNvPr>
          <p:cNvSpPr txBox="1">
            <a:spLocks/>
          </p:cNvSpPr>
          <p:nvPr/>
        </p:nvSpPr>
        <p:spPr>
          <a:xfrm>
            <a:off x="183241" y="5807107"/>
            <a:ext cx="11825516" cy="149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https://roscuba.ru/news/rodk/2426-zavershjon-pervyj-etap-obshcherossijskoj-aktsii-okazaniya-gumanitarnoj-pomoshchi-kube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5EA12-6957-4B1F-A631-2D9C2E1E4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9" y="1502819"/>
            <a:ext cx="4332488" cy="3204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E56734-29EC-4413-A89D-A374BE619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10" y="1502819"/>
            <a:ext cx="4273019" cy="3204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1258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500</Words>
  <Application>Microsoft Office PowerPoint</Application>
  <PresentationFormat>Широкоэкранный</PresentationFormat>
  <Paragraphs>37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Тема Office</vt:lpstr>
      <vt:lpstr>Годовой отчет регионального отделения Общества дружбы с Кубой по Свердловской области</vt:lpstr>
      <vt:lpstr>Открытие серии мероприятий, посвященных 60-летию первого пилотируемого космического полета и визита Ю.А.Гагарина на Кубу (27.02.2021 г., Дом офицеров Центрального военного округа)</vt:lpstr>
      <vt:lpstr>Фотовыставка «Первый: Юрий Гагарин и Куба». 60-летию пилотируемой космонавтики в Свердловской областной универсальной научной библиотеке им. В.Г. Белинского. (24/04/2021 – 25.06.2021)</vt:lpstr>
      <vt:lpstr>Фотовыставка «Первый: Юрий Гагарин и Куба». 60-летию пилотируемой космонавтики в Музее памяти воинов – интернационалистов «Шурави» в здании Уральского педагогического университета (12/04/2021 – 27.08.2021)</vt:lpstr>
      <vt:lpstr>Поздравление ветеранов операции «Анадырь» с годовщиной Победы в Великой Отечественной войне. 09.05.2021 г.</vt:lpstr>
      <vt:lpstr>Презентация PowerPoint</vt:lpstr>
      <vt:lpstr>Фотовыставка «Фидель в СССР. К 95-летию Фиделя Кастро» в воинской части. 11-13 августа</vt:lpstr>
      <vt:lpstr>Презентация PowerPoint</vt:lpstr>
      <vt:lpstr>Оказания гуманитарной помощи Республике Куба, проводимой Российским обществом дружбы с Кубой и Русской гуманитарной миссии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регионального отделения Общества дружбы с Кубой по Свердловской области</dc:title>
  <dc:creator>дом</dc:creator>
  <cp:lastModifiedBy> </cp:lastModifiedBy>
  <cp:revision>71</cp:revision>
  <dcterms:created xsi:type="dcterms:W3CDTF">2022-02-06T11:36:40Z</dcterms:created>
  <dcterms:modified xsi:type="dcterms:W3CDTF">2022-04-24T14:12:45Z</dcterms:modified>
</cp:coreProperties>
</file>